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62" r:id="rId4"/>
    <p:sldId id="266" r:id="rId5"/>
    <p:sldId id="271" r:id="rId6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</p:sldLst>
    </p:custShow>
  </p:custShow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5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76986B-49DB-4C44-919B-AA81301E80C2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E2B964-C534-4B2F-B031-C05DBE2E7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liotrop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43000" y="533400"/>
            <a:ext cx="716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Activitate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animare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desfasurata</a:t>
            </a:r>
            <a:r>
              <a:rPr lang="en-US" sz="4400" dirty="0" smtClean="0">
                <a:solidFill>
                  <a:schemeClr val="bg1"/>
                </a:solidFill>
              </a:rPr>
              <a:t> in </a:t>
            </a:r>
            <a:r>
              <a:rPr lang="en-US" sz="4400" dirty="0" err="1" smtClean="0">
                <a:solidFill>
                  <a:schemeClr val="bg1"/>
                </a:solidFill>
              </a:rPr>
              <a:t>comunele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membre</a:t>
            </a:r>
            <a:r>
              <a:rPr lang="en-US" sz="4400" dirty="0" smtClean="0">
                <a:solidFill>
                  <a:schemeClr val="bg1"/>
                </a:solidFill>
              </a:rPr>
              <a:t> GAL in </a:t>
            </a:r>
            <a:r>
              <a:rPr lang="en-US" sz="4400" dirty="0" err="1" smtClean="0">
                <a:solidFill>
                  <a:schemeClr val="bg1"/>
                </a:solidFill>
              </a:rPr>
              <a:t>perioada</a:t>
            </a:r>
            <a:r>
              <a:rPr lang="en-US" sz="4400" dirty="0" smtClean="0">
                <a:solidFill>
                  <a:schemeClr val="bg1"/>
                </a:solidFill>
              </a:rPr>
              <a:t> 17 – 24 </a:t>
            </a:r>
            <a:r>
              <a:rPr lang="en-US" sz="4400" dirty="0" err="1" smtClean="0">
                <a:solidFill>
                  <a:schemeClr val="bg1"/>
                </a:solidFill>
              </a:rPr>
              <a:t>iulie</a:t>
            </a:r>
            <a:r>
              <a:rPr lang="en-US" sz="4400" dirty="0" smtClean="0">
                <a:solidFill>
                  <a:schemeClr val="bg1"/>
                </a:solidFill>
              </a:rPr>
              <a:t> 2019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717_0854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648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190717_10120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717_1044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190718_09181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718_1004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190722_09250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722_10233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190722_12013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723_0928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190723_1013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723_1051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572000" y="0"/>
            <a:ext cx="4572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190723_13020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724_0955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190724_10394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723_122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15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7" baseType="lpstr">
      <vt:lpstr>Apex</vt:lpstr>
      <vt:lpstr>Slide 1</vt:lpstr>
      <vt:lpstr>Slide 2</vt:lpstr>
      <vt:lpstr>Slide 3</vt:lpstr>
      <vt:lpstr>Slide 4</vt:lpstr>
      <vt:lpstr>Slide 5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GalB</dc:creator>
  <cp:lastModifiedBy>GalB</cp:lastModifiedBy>
  <cp:revision>5</cp:revision>
  <dcterms:created xsi:type="dcterms:W3CDTF">2019-07-26T08:01:05Z</dcterms:created>
  <dcterms:modified xsi:type="dcterms:W3CDTF">2019-07-26T08:31:36Z</dcterms:modified>
</cp:coreProperties>
</file>